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0" r:id="rId25"/>
  </p:sldIdLst>
  <p:sldSz cx="9144000" cy="6858000" type="screen4x3"/>
  <p:notesSz cx="6858000" cy="9144000"/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6433" autoAdjust="0"/>
  </p:normalViewPr>
  <p:slideViewPr>
    <p:cSldViewPr>
      <p:cViewPr varScale="1">
        <p:scale>
          <a:sx n="108" d="100"/>
          <a:sy n="108" d="100"/>
        </p:scale>
        <p:origin x="90" y="174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3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Carte de navigation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9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</a:t>
            </a:r>
            <a:r>
              <a:rPr lang="fr-FR" altLang="ko-KR" dirty="0" smtClean="0"/>
              <a:t>Attributs </a:t>
            </a:r>
            <a:r>
              <a:rPr lang="fr-FR" altLang="ko-KR" dirty="0" smtClean="0"/>
              <a:t>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443198"/>
          </a:xfrm>
        </p:spPr>
        <p:txBody>
          <a:bodyPr/>
          <a:lstStyle/>
          <a:p>
            <a:r>
              <a:rPr lang="fr-FR" altLang="ko-KR" sz="3200" noProof="0" dirty="0" smtClean="0">
                <a:latin typeface="NEOTERIC" pitchFamily="2" charset="0"/>
              </a:rPr>
              <a:t>Rami MORRI</a:t>
            </a:r>
            <a:endParaRPr lang="fr-FR" altLang="ko-KR" sz="3200" noProof="0" dirty="0">
              <a:latin typeface="NEOTERIC" pitchFamily="2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200" dirty="0" smtClean="0">
                <a:latin typeface="NEOTERIC" pitchFamily="2" charset="0"/>
              </a:rPr>
              <a:t>Valentin CHATELAIN</a:t>
            </a:r>
            <a:endParaRPr lang="ko-KR" altLang="en-US" sz="3200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136905"/>
            <a:ext cx="6912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joueurs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et d’exercer 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virtuel.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22644" y="1985665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synchroniser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de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données des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 joueurs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Créer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- Réaliser la partie cliente du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276</Words>
  <Application>Microsoft Office PowerPoint</Application>
  <PresentationFormat>Affichage à l'écran (4:3)</PresentationFormat>
  <Paragraphs>94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Impact</vt:lpstr>
      <vt:lpstr>NEOTERIC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valentin chatelain</cp:lastModifiedBy>
  <cp:revision>96</cp:revision>
  <dcterms:created xsi:type="dcterms:W3CDTF">2014-12-22T07:01:46Z</dcterms:created>
  <dcterms:modified xsi:type="dcterms:W3CDTF">2015-10-20T13:54:13Z</dcterms:modified>
</cp:coreProperties>
</file>